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6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B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7" autoAdjust="0"/>
    <p:restoredTop sz="79478" autoAdjust="0"/>
  </p:normalViewPr>
  <p:slideViewPr>
    <p:cSldViewPr snapToGrid="0" showGuides="1">
      <p:cViewPr varScale="1">
        <p:scale>
          <a:sx n="70" d="100"/>
          <a:sy n="70" d="100"/>
        </p:scale>
        <p:origin x="84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D63F7-ADCB-4AB1-B304-F0CB3D274219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864CA-BB18-4666-AE0C-72F5E79F82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00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'</a:t>
            </a:r>
            <a:r>
              <a:rPr lang="ko-KR" altLang="ko-KR" dirty="0" err="1"/>
              <a:t>영양갱</a:t>
            </a:r>
            <a:r>
              <a:rPr lang="en-US" altLang="ko-KR" dirty="0"/>
              <a:t>'</a:t>
            </a:r>
            <a:r>
              <a:rPr lang="ko-KR" altLang="ko-KR" dirty="0"/>
              <a:t>은 이러한 기능들을 통해 사용자가 자신의 건강을 더욱 효과적으로 관리할 수 있도록 </a:t>
            </a:r>
            <a:r>
              <a:rPr lang="ko-KR" altLang="ko-KR" dirty="0" err="1"/>
              <a:t>돕습니다</a:t>
            </a:r>
            <a:r>
              <a:rPr lang="en-US" altLang="ko-KR" dirty="0"/>
              <a:t>. </a:t>
            </a:r>
            <a:r>
              <a:rPr lang="ko-KR" altLang="ko-KR" dirty="0"/>
              <a:t>현대인들이 건강한 식습관을 유지하고</a:t>
            </a:r>
            <a:r>
              <a:rPr lang="en-US" altLang="ko-KR" dirty="0"/>
              <a:t>, </a:t>
            </a:r>
            <a:r>
              <a:rPr lang="ko-KR" altLang="ko-KR" dirty="0"/>
              <a:t>개인의 건강 상태에 맞춘 식단 관리를 통해 </a:t>
            </a:r>
            <a:r>
              <a:rPr lang="ko-KR" altLang="en-US" dirty="0"/>
              <a:t>각종 질병</a:t>
            </a:r>
            <a:r>
              <a:rPr lang="ko-KR" altLang="ko-KR" dirty="0"/>
              <a:t>을 예방하며</a:t>
            </a:r>
            <a:r>
              <a:rPr lang="en-US" altLang="ko-KR" dirty="0"/>
              <a:t>, </a:t>
            </a:r>
            <a:r>
              <a:rPr lang="ko-KR" altLang="ko-KR" dirty="0"/>
              <a:t>건강한 생활을 지속할 수 있도록 하는 것이</a:t>
            </a:r>
            <a:r>
              <a:rPr lang="en-US" altLang="ko-KR" dirty="0"/>
              <a:t> '</a:t>
            </a:r>
            <a:r>
              <a:rPr lang="ko-KR" altLang="ko-KR" dirty="0" err="1"/>
              <a:t>영양갱</a:t>
            </a:r>
            <a:r>
              <a:rPr lang="en-US" altLang="ko-KR" dirty="0"/>
              <a:t>'</a:t>
            </a:r>
            <a:r>
              <a:rPr lang="ko-KR" altLang="ko-KR" dirty="0"/>
              <a:t>의 목표입니다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44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376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 완료가 다 끝난 시점에 기능을 추가해보고 싶어서 구현중이었던 기능이</a:t>
            </a:r>
            <a:r>
              <a:rPr lang="en-US" altLang="ko-KR" dirty="0"/>
              <a:t>, 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식단 추천 </a:t>
            </a:r>
            <a:r>
              <a:rPr lang="en-US" altLang="ko-KR" dirty="0"/>
              <a:t>2. MAP(UI</a:t>
            </a:r>
            <a:r>
              <a:rPr lang="ko-KR" altLang="en-US" dirty="0"/>
              <a:t>는 완료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맺는 말 </a:t>
            </a:r>
            <a:r>
              <a:rPr lang="en-US" altLang="ko-KR" dirty="0"/>
              <a:t>:</a:t>
            </a:r>
            <a:r>
              <a:rPr lang="ko-KR" altLang="en-US" dirty="0"/>
              <a:t> 배경 및 주제 참고하여 </a:t>
            </a:r>
            <a:r>
              <a:rPr lang="ko-KR" altLang="en-US" dirty="0" err="1"/>
              <a:t>영양갱을</a:t>
            </a:r>
            <a:r>
              <a:rPr lang="ko-KR" altLang="en-US"/>
              <a:t> 통한 기대효과 한 문장 정도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0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ffectLst/>
                <a:latin typeface="Segoe UI" panose="020B0502040204020203" pitchFamily="34" charset="0"/>
              </a:rPr>
              <a:t>- 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프론트 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: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크로스 플랫폼</a:t>
            </a:r>
            <a:endParaRPr lang="en-US" altLang="ko-KR" dirty="0">
              <a:effectLst/>
              <a:latin typeface="Segoe UI" panose="020B0502040204020203" pitchFamily="34" charset="0"/>
            </a:endParaRPr>
          </a:p>
          <a:p>
            <a:r>
              <a:rPr lang="en-US" altLang="ko-KR" dirty="0">
                <a:latin typeface="Segoe UI" panose="020B0502040204020203" pitchFamily="34" charset="0"/>
              </a:rPr>
              <a:t>-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 백 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: AI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는 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FAST API,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일반 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API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는 </a:t>
            </a:r>
            <a:r>
              <a:rPr lang="en-US" altLang="ko-KR" dirty="0" err="1">
                <a:latin typeface="Segoe UI" panose="020B0502040204020203" pitchFamily="34" charset="0"/>
              </a:rPr>
              <a:t>Postgre</a:t>
            </a:r>
            <a:r>
              <a:rPr lang="en-US" altLang="ko-KR" dirty="0">
                <a:latin typeface="Segoe UI" panose="020B0502040204020203" pitchFamily="34" charset="0"/>
              </a:rPr>
              <a:t> + Django + Nginx </a:t>
            </a:r>
            <a:r>
              <a:rPr lang="ko-KR" altLang="en-US" dirty="0">
                <a:latin typeface="Segoe UI" panose="020B0502040204020203" pitchFamily="34" charset="0"/>
              </a:rPr>
              <a:t>사용 등</a:t>
            </a:r>
            <a:endParaRPr lang="en-US" altLang="ko-KR" dirty="0">
              <a:effectLst/>
              <a:latin typeface="Segoe UI" panose="020B0502040204020203" pitchFamily="34" charset="0"/>
            </a:endParaRPr>
          </a:p>
          <a:p>
            <a:pPr marL="0" indent="0">
              <a:buFontTx/>
              <a:buNone/>
            </a:pPr>
            <a:r>
              <a:rPr lang="en-US" altLang="ko-KR" dirty="0">
                <a:effectLst/>
                <a:latin typeface="Segoe UI" panose="020B0502040204020203" pitchFamily="34" charset="0"/>
              </a:rPr>
              <a:t>- AI :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위에서 설명한 영양성분 자동 추출을 위해 </a:t>
            </a:r>
            <a:r>
              <a:rPr lang="ko-KR" altLang="en-US" dirty="0">
                <a:latin typeface="Segoe UI" panose="020B0502040204020203" pitchFamily="34" charset="0"/>
              </a:rPr>
              <a:t>사진 </a:t>
            </a:r>
            <a:r>
              <a:rPr lang="ko-KR" altLang="en-US" dirty="0" err="1">
                <a:latin typeface="Segoe UI" panose="020B0502040204020203" pitchFamily="34" charset="0"/>
              </a:rPr>
              <a:t>크롭</a:t>
            </a:r>
            <a:r>
              <a:rPr lang="en-US" altLang="ko-KR" dirty="0">
                <a:latin typeface="Segoe UI" panose="020B0502040204020203" pitchFamily="34" charset="0"/>
              </a:rPr>
              <a:t>(Object Detection), </a:t>
            </a:r>
          </a:p>
          <a:p>
            <a:r>
              <a:rPr lang="ko-KR" altLang="en-US" dirty="0" err="1">
                <a:latin typeface="Segoe UI" panose="020B0502040204020203" pitchFamily="34" charset="0"/>
              </a:rPr>
              <a:t>크롭된</a:t>
            </a:r>
            <a:r>
              <a:rPr lang="ko-KR" altLang="en-US" dirty="0">
                <a:latin typeface="Segoe UI" panose="020B0502040204020203" pitchFamily="34" charset="0"/>
              </a:rPr>
              <a:t> 사진의 글의 위치를 알기 위함</a:t>
            </a:r>
            <a:r>
              <a:rPr lang="en-US" altLang="ko-KR" dirty="0">
                <a:latin typeface="Segoe UI" panose="020B0502040204020203" pitchFamily="34" charset="0"/>
              </a:rPr>
              <a:t>(Craft), Craft</a:t>
            </a:r>
            <a:r>
              <a:rPr lang="ko-KR" altLang="en-US" dirty="0">
                <a:latin typeface="Segoe UI" panose="020B0502040204020203" pitchFamily="34" charset="0"/>
              </a:rPr>
              <a:t>를 이용해 글의 위치를 파악한 후 데이터 추출</a:t>
            </a:r>
            <a:r>
              <a:rPr lang="en-US" altLang="ko-KR" dirty="0">
                <a:latin typeface="Segoe UI" panose="020B0502040204020203" pitchFamily="34" charset="0"/>
              </a:rPr>
              <a:t>(OCR)</a:t>
            </a:r>
            <a:endParaRPr lang="en-US" altLang="ko-KR" dirty="0">
              <a:effectLst/>
              <a:latin typeface="Segoe UI" panose="020B0502040204020203" pitchFamily="34" charset="0"/>
            </a:endParaRPr>
          </a:p>
          <a:p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여기서는 간략하게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(</a:t>
            </a:r>
            <a:r>
              <a:rPr lang="en-US" altLang="ko-KR" dirty="0">
                <a:latin typeface="Segoe UI" panose="020B0502040204020203" pitchFamily="34" charset="0"/>
              </a:rPr>
              <a:t>AI </a:t>
            </a:r>
            <a:r>
              <a:rPr lang="ko-KR" altLang="en-US" dirty="0">
                <a:latin typeface="Segoe UI" panose="020B0502040204020203" pitchFamily="34" charset="0"/>
              </a:rPr>
              <a:t>스테이지의 워크플로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 설명하고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,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</a:rPr>
              <a:t>Upload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ffectLst/>
                <a:latin typeface="Segoe UI" panose="020B0502040204020203" pitchFamily="34" charset="0"/>
              </a:rPr>
              <a:t>부분에서 세밀하게 설명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</a:p>
          <a:p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공통사항 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: CI/CD GitHub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이용 </a:t>
            </a:r>
            <a:r>
              <a:rPr lang="en-US" altLang="ko-KR" dirty="0">
                <a:latin typeface="Segoe UI" panose="020B0502040204020203" pitchFamily="34" charset="0"/>
              </a:rPr>
              <a:t>PULL, PUSH, </a:t>
            </a:r>
            <a:r>
              <a:rPr lang="ko-KR" altLang="en-US" dirty="0">
                <a:latin typeface="Segoe UI" panose="020B0502040204020203" pitchFamily="34" charset="0"/>
              </a:rPr>
              <a:t>문제들에 대해 </a:t>
            </a:r>
            <a:r>
              <a:rPr lang="en-US" altLang="ko-KR" dirty="0">
                <a:latin typeface="Segoe UI" panose="020B0502040204020203" pitchFamily="34" charset="0"/>
              </a:rPr>
              <a:t>GitHub issue</a:t>
            </a:r>
            <a:r>
              <a:rPr lang="ko-KR" altLang="en-US" dirty="0">
                <a:latin typeface="Segoe UI" panose="020B0502040204020203" pitchFamily="34" charset="0"/>
              </a:rPr>
              <a:t>를 사용하였다</a:t>
            </a:r>
            <a:r>
              <a:rPr lang="en-US" altLang="ko-KR" dirty="0">
                <a:latin typeface="Segoe UI" panose="020B0502040204020203" pitchFamily="34" charset="0"/>
              </a:rPr>
              <a:t>.</a:t>
            </a:r>
            <a:endParaRPr lang="en-US" altLang="ko-KR" dirty="0">
              <a:effectLst/>
              <a:latin typeface="Segoe UI" panose="020B0502040204020203" pitchFamily="34" charset="0"/>
            </a:endParaRPr>
          </a:p>
          <a:p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latin typeface="Segoe UI" panose="020B0502040204020203" pitchFamily="34" charset="0"/>
              </a:rPr>
              <a:t>프런트</a:t>
            </a:r>
            <a:r>
              <a:rPr lang="en-US" altLang="ko-KR" dirty="0">
                <a:latin typeface="Segoe UI" panose="020B0502040204020203" pitchFamily="34" charset="0"/>
              </a:rPr>
              <a:t> </a:t>
            </a:r>
            <a:r>
              <a:rPr lang="ko-KR" altLang="en-US" dirty="0" err="1">
                <a:latin typeface="Segoe UI" panose="020B0502040204020203" pitchFamily="34" charset="0"/>
              </a:rPr>
              <a:t>슈웅</a:t>
            </a:r>
            <a:r>
              <a:rPr lang="ko-KR" altLang="en-US" dirty="0">
                <a:latin typeface="Segoe UI" panose="020B0502040204020203" pitchFamily="34" charset="0"/>
              </a:rPr>
              <a:t> </a:t>
            </a:r>
            <a:r>
              <a:rPr lang="en-US" altLang="ko-KR" dirty="0">
                <a:latin typeface="Segoe UI" panose="020B0502040204020203" pitchFamily="34" charset="0"/>
              </a:rPr>
              <a:t>-&gt; </a:t>
            </a:r>
            <a:r>
              <a:rPr lang="ko-KR" altLang="en-US" dirty="0" err="1">
                <a:latin typeface="Segoe UI" panose="020B0502040204020203" pitchFamily="34" charset="0"/>
              </a:rPr>
              <a:t>백엔드</a:t>
            </a:r>
            <a:r>
              <a:rPr lang="en-US" altLang="ko-KR" dirty="0">
                <a:latin typeface="Segoe UI" panose="020B0502040204020203" pitchFamily="34" charset="0"/>
              </a:rPr>
              <a:t> </a:t>
            </a:r>
            <a:r>
              <a:rPr lang="ko-KR" altLang="en-US" dirty="0" err="1">
                <a:latin typeface="Segoe UI" panose="020B0502040204020203" pitchFamily="34" charset="0"/>
              </a:rPr>
              <a:t>슈웅</a:t>
            </a:r>
            <a:r>
              <a:rPr lang="ko-KR" altLang="en-US" dirty="0">
                <a:latin typeface="Segoe UI" panose="020B0502040204020203" pitchFamily="34" charset="0"/>
              </a:rPr>
              <a:t> </a:t>
            </a:r>
            <a:r>
              <a:rPr lang="en-US" altLang="ko-KR" dirty="0">
                <a:latin typeface="Segoe UI" panose="020B0502040204020203" pitchFamily="34" charset="0"/>
              </a:rPr>
              <a:t>-&gt; AI </a:t>
            </a:r>
            <a:r>
              <a:rPr lang="ko-KR" altLang="en-US" dirty="0" err="1">
                <a:latin typeface="Segoe UI" panose="020B0502040204020203" pitchFamily="34" charset="0"/>
              </a:rPr>
              <a:t>슈웅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 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46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latin typeface="Segoe UI" panose="020B0502040204020203" pitchFamily="34" charset="0"/>
              </a:rPr>
              <a:t>회원가입 </a:t>
            </a:r>
            <a:r>
              <a:rPr lang="en-US" altLang="ko-KR" dirty="0">
                <a:latin typeface="Segoe UI" panose="020B0502040204020203" pitchFamily="34" charset="0"/>
              </a:rPr>
              <a:t>&amp; </a:t>
            </a:r>
            <a:r>
              <a:rPr lang="ko-KR" altLang="en-US" dirty="0">
                <a:latin typeface="Segoe UI" panose="020B0502040204020203" pitchFamily="34" charset="0"/>
              </a:rPr>
              <a:t>로그인</a:t>
            </a:r>
            <a:r>
              <a:rPr lang="en-US" altLang="ko-KR" dirty="0">
                <a:latin typeface="Segoe UI" panose="020B0502040204020203" pitchFamily="34" charset="0"/>
              </a:rPr>
              <a:t>(JWT </a:t>
            </a:r>
            <a:r>
              <a:rPr lang="ko-KR" altLang="en-US" dirty="0">
                <a:latin typeface="Segoe UI" panose="020B0502040204020203" pitchFamily="34" charset="0"/>
              </a:rPr>
              <a:t>토큰방식 구현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75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latin typeface="Segoe UI" panose="020B0502040204020203" pitchFamily="34" charset="0"/>
              </a:rPr>
              <a:t>업로드</a:t>
            </a:r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latin typeface="Segoe UI" panose="020B0502040204020203" pitchFamily="34" charset="0"/>
              </a:rPr>
              <a:t>수동 기입 </a:t>
            </a:r>
            <a:r>
              <a:rPr lang="en-US" altLang="ko-KR" dirty="0">
                <a:latin typeface="Segoe UI" panose="020B0502040204020203" pitchFamily="34" charset="0"/>
              </a:rPr>
              <a:t>-&gt; </a:t>
            </a:r>
            <a:r>
              <a:rPr lang="ko-KR" altLang="en-US" dirty="0">
                <a:latin typeface="Segoe UI" panose="020B0502040204020203" pitchFamily="34" charset="0"/>
              </a:rPr>
              <a:t>사용자가 직접 영양성분표를 보고 기입할 수 있도록 만듦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</a:p>
          <a:p>
            <a:pPr marL="0" indent="0">
              <a:buFontTx/>
              <a:buNone/>
            </a:pPr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latin typeface="Segoe UI" panose="020B0502040204020203" pitchFamily="34" charset="0"/>
              </a:rPr>
              <a:t>업로드</a:t>
            </a:r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latin typeface="Segoe UI" panose="020B0502040204020203" pitchFamily="34" charset="0"/>
              </a:rPr>
              <a:t>음식 리스트 검색 기입 </a:t>
            </a:r>
            <a:r>
              <a:rPr lang="en-US" altLang="ko-KR" dirty="0">
                <a:latin typeface="Segoe UI" panose="020B0502040204020203" pitchFamily="34" charset="0"/>
              </a:rPr>
              <a:t>-&gt; </a:t>
            </a:r>
            <a:r>
              <a:rPr lang="ko-KR" altLang="en-US" dirty="0">
                <a:latin typeface="Segoe UI" panose="020B0502040204020203" pitchFamily="34" charset="0"/>
              </a:rPr>
              <a:t>영양 성분표를 일반적으로 사용하지만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음식들에 대해서는 우리가 개발한</a:t>
            </a:r>
            <a:endParaRPr lang="en-US" altLang="ko-KR" dirty="0">
              <a:latin typeface="Segoe UI" panose="020B0502040204020203" pitchFamily="34" charset="0"/>
            </a:endParaRPr>
          </a:p>
          <a:p>
            <a:r>
              <a:rPr lang="ko-KR" altLang="en-US" dirty="0">
                <a:latin typeface="Segoe UI" panose="020B0502040204020203" pitchFamily="34" charset="0"/>
              </a:rPr>
              <a:t>기능을 사용할 수 없기 때문에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서버에서 직접 데이터를 정제해서 클라이언트에게 제공해준다</a:t>
            </a:r>
            <a:r>
              <a:rPr lang="en-US" altLang="ko-KR" dirty="0">
                <a:latin typeface="Segoe UI" panose="020B0502040204020203" pitchFamily="34" charset="0"/>
              </a:rPr>
              <a:t>.)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67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latin typeface="Segoe UI" panose="020B0502040204020203" pitchFamily="34" charset="0"/>
              </a:rPr>
              <a:t>업로드</a:t>
            </a:r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latin typeface="Segoe UI" panose="020B0502040204020203" pitchFamily="34" charset="0"/>
              </a:rPr>
              <a:t>촬영 기입</a:t>
            </a:r>
            <a:r>
              <a:rPr lang="en-US" altLang="ko-KR" dirty="0">
                <a:latin typeface="Segoe UI" panose="020B0502040204020203" pitchFamily="34" charset="0"/>
              </a:rPr>
              <a:t>) </a:t>
            </a:r>
          </a:p>
          <a:p>
            <a:pPr marL="0" indent="0">
              <a:buFontTx/>
              <a:buNone/>
            </a:pPr>
            <a:r>
              <a:rPr lang="en-US" altLang="ko-KR" dirty="0">
                <a:latin typeface="Segoe UI" panose="020B0502040204020203" pitchFamily="34" charset="0"/>
              </a:rPr>
              <a:t>- </a:t>
            </a:r>
            <a:r>
              <a:rPr lang="ko-KR" altLang="en-US" dirty="0">
                <a:latin typeface="Segoe UI" panose="020B0502040204020203" pitchFamily="34" charset="0"/>
              </a:rPr>
              <a:t>업로드</a:t>
            </a:r>
            <a:r>
              <a:rPr lang="en-US" altLang="ko-KR" dirty="0">
                <a:latin typeface="Segoe UI" panose="020B0502040204020203" pitchFamily="34" charset="0"/>
              </a:rPr>
              <a:t>(</a:t>
            </a:r>
            <a:r>
              <a:rPr lang="ko-KR" altLang="en-US" dirty="0">
                <a:latin typeface="Segoe UI" panose="020B0502040204020203" pitchFamily="34" charset="0"/>
              </a:rPr>
              <a:t>갤러리 기입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</a:p>
          <a:p>
            <a:endParaRPr lang="en-US" altLang="ko-KR" dirty="0">
              <a:latin typeface="Segoe UI" panose="020B0502040204020203" pitchFamily="34" charset="0"/>
            </a:endParaRPr>
          </a:p>
          <a:p>
            <a:r>
              <a:rPr lang="en-US" altLang="ko-KR" dirty="0">
                <a:latin typeface="Segoe UI" panose="020B0502040204020203" pitchFamily="34" charset="0"/>
              </a:rPr>
              <a:t>-&gt; </a:t>
            </a:r>
            <a:r>
              <a:rPr lang="ko-KR" altLang="en-US" dirty="0">
                <a:latin typeface="Segoe UI" panose="020B0502040204020203" pitchFamily="34" charset="0"/>
              </a:rPr>
              <a:t>촬영하거나 갤러리에 있는 사진을 업로드 한다</a:t>
            </a:r>
            <a:r>
              <a:rPr lang="en-US" altLang="ko-KR" dirty="0">
                <a:latin typeface="Segoe UI" panose="020B0502040204020203" pitchFamily="34" charset="0"/>
              </a:rPr>
              <a:t>. </a:t>
            </a:r>
            <a:r>
              <a:rPr lang="ko-KR" altLang="en-US" dirty="0">
                <a:latin typeface="Segoe UI" panose="020B0502040204020203" pitchFamily="34" charset="0"/>
              </a:rPr>
              <a:t>업로드 한 사진이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영양정보를 추출해서 반환되면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사용자에게 보여지게 된다</a:t>
            </a:r>
            <a:r>
              <a:rPr lang="en-US" altLang="ko-KR" dirty="0">
                <a:latin typeface="Segoe UI" panose="020B0502040204020203" pitchFamily="34" charset="0"/>
              </a:rPr>
              <a:t>. (</a:t>
            </a:r>
            <a:r>
              <a:rPr lang="ko-KR" altLang="en-US" dirty="0">
                <a:latin typeface="Segoe UI" panose="020B0502040204020203" pitchFamily="34" charset="0"/>
              </a:rPr>
              <a:t>다음 페이지에서 </a:t>
            </a:r>
            <a:r>
              <a:rPr lang="en-US" altLang="ko-KR" dirty="0">
                <a:latin typeface="Segoe UI" panose="020B0502040204020203" pitchFamily="34" charset="0"/>
              </a:rPr>
              <a:t>AI </a:t>
            </a:r>
            <a:r>
              <a:rPr lang="ko-KR" altLang="en-US" dirty="0">
                <a:latin typeface="Segoe UI" panose="020B0502040204020203" pitchFamily="34" charset="0"/>
              </a:rPr>
              <a:t>이야기</a:t>
            </a:r>
            <a:r>
              <a:rPr lang="en-US" altLang="ko-KR" dirty="0">
                <a:latin typeface="Segoe UI" panose="020B0502040204020203" pitchFamily="34" charset="0"/>
              </a:rPr>
              <a:t>)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11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-&gt; Raw </a:t>
            </a:r>
            <a:r>
              <a:rPr lang="ko-KR" altLang="en-US" dirty="0">
                <a:sym typeface="Wingdings" panose="05000000000000000000" pitchFamily="2" charset="2"/>
              </a:rPr>
              <a:t>이미지가 들어가서 영양정보를 추출하기 까지의 과정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어떤 모델을 만들었고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어떻게 학습 시켰는지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82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ym typeface="Wingdings" panose="05000000000000000000" pitchFamily="2" charset="2"/>
              </a:rPr>
              <a:t>-&gt; Raw </a:t>
            </a:r>
            <a:r>
              <a:rPr lang="ko-KR" altLang="en-US" dirty="0">
                <a:sym typeface="Wingdings" panose="05000000000000000000" pitchFamily="2" charset="2"/>
              </a:rPr>
              <a:t>이미지가 들어가서 영양정보를 추출하기 까지의 과정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>
                <a:sym typeface="Wingdings" panose="05000000000000000000" pitchFamily="2" charset="2"/>
              </a:rPr>
              <a:t>어떤 모델을 만들었고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어떻게 학습 시켰는지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90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ffectLst/>
                <a:latin typeface="Segoe UI" panose="020B0502040204020203" pitchFamily="34" charset="0"/>
              </a:rPr>
              <a:t> 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-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통계 자료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(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그래프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, 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정보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) -&gt; </a:t>
            </a:r>
            <a:r>
              <a:rPr lang="ko-KR" altLang="en-US" dirty="0">
                <a:effectLst/>
                <a:latin typeface="Segoe UI" panose="020B0502040204020203" pitchFamily="34" charset="0"/>
              </a:rPr>
              <a:t>자신이 설정해 놓은</a:t>
            </a:r>
            <a:r>
              <a:rPr lang="en-US" altLang="ko-KR" dirty="0">
                <a:effectLst/>
                <a:latin typeface="Segoe UI" panose="020B0502040204020203" pitchFamily="34" charset="0"/>
              </a:rPr>
              <a:t> </a:t>
            </a:r>
            <a:r>
              <a:rPr lang="ko-KR" altLang="en-US" dirty="0">
                <a:latin typeface="Segoe UI" panose="020B0502040204020203" pitchFamily="34" charset="0"/>
              </a:rPr>
              <a:t>목표치에 비례하여 그래프를 시각화 해준다</a:t>
            </a:r>
            <a:r>
              <a:rPr lang="en-US" altLang="ko-KR" dirty="0">
                <a:latin typeface="Segoe UI" panose="020B0502040204020203" pitchFamily="34" charset="0"/>
              </a:rPr>
              <a:t>.</a:t>
            </a:r>
          </a:p>
          <a:p>
            <a:r>
              <a:rPr lang="ko-KR" altLang="en-US" dirty="0">
                <a:latin typeface="Segoe UI" panose="020B0502040204020203" pitchFamily="34" charset="0"/>
              </a:rPr>
              <a:t>목표치보다 초과적으로 섭취했을 경우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초과섭취에 따른 </a:t>
            </a:r>
            <a:r>
              <a:rPr lang="en-US" altLang="ko-KR" dirty="0">
                <a:latin typeface="Segoe UI" panose="020B0502040204020203" pitchFamily="34" charset="0"/>
              </a:rPr>
              <a:t>UI</a:t>
            </a:r>
            <a:r>
              <a:rPr lang="ko-KR" altLang="en-US" dirty="0">
                <a:latin typeface="Segoe UI" panose="020B0502040204020203" pitchFamily="34" charset="0"/>
              </a:rPr>
              <a:t>를 보여주어 보다 직관적으로</a:t>
            </a:r>
            <a:r>
              <a:rPr lang="en-US" altLang="ko-KR" dirty="0">
                <a:latin typeface="Segoe UI" panose="020B0502040204020203" pitchFamily="34" charset="0"/>
              </a:rPr>
              <a:t> </a:t>
            </a:r>
            <a:r>
              <a:rPr lang="ko-KR" altLang="en-US" dirty="0">
                <a:latin typeface="Segoe UI" panose="020B0502040204020203" pitchFamily="34" charset="0"/>
              </a:rPr>
              <a:t>섭취정보를 알아볼 수 있다</a:t>
            </a:r>
            <a:r>
              <a:rPr lang="en-US" altLang="ko-KR" dirty="0">
                <a:latin typeface="Segoe UI" panose="020B0502040204020203" pitchFamily="34" charset="0"/>
              </a:rPr>
              <a:t>.</a:t>
            </a:r>
          </a:p>
          <a:p>
            <a:endParaRPr lang="en-US" altLang="ko-KR" dirty="0">
              <a:latin typeface="Segoe UI" panose="020B0502040204020203" pitchFamily="34" charset="0"/>
            </a:endParaRPr>
          </a:p>
          <a:p>
            <a:r>
              <a:rPr lang="ko-KR" altLang="en-US" dirty="0">
                <a:latin typeface="Segoe UI" panose="020B0502040204020203" pitchFamily="34" charset="0"/>
              </a:rPr>
              <a:t>그래프가 있고</a:t>
            </a:r>
            <a:r>
              <a:rPr lang="en-US" altLang="ko-KR" dirty="0">
                <a:latin typeface="Segoe UI" panose="020B0502040204020203" pitchFamily="34" charset="0"/>
              </a:rPr>
              <a:t>, </a:t>
            </a:r>
            <a:r>
              <a:rPr lang="ko-KR" altLang="en-US" dirty="0">
                <a:latin typeface="Segoe UI" panose="020B0502040204020203" pitchFamily="34" charset="0"/>
              </a:rPr>
              <a:t>테이블이 있다</a:t>
            </a:r>
            <a:r>
              <a:rPr lang="en-US" altLang="ko-KR" dirty="0">
                <a:latin typeface="Segoe UI" panose="020B0502040204020203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975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 </a:t>
            </a:r>
            <a:r>
              <a:rPr lang="ko-KR" altLang="en-US" dirty="0"/>
              <a:t>캘린더(통계를 날짜별로 조회할 수 있음)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날짜별로 사용자가 섭취한 히스토리를</a:t>
            </a:r>
            <a:r>
              <a:rPr lang="en-US" altLang="ko-KR" dirty="0"/>
              <a:t> </a:t>
            </a:r>
            <a:r>
              <a:rPr lang="ko-KR" altLang="en-US" dirty="0"/>
              <a:t>조회할 수 있고</a:t>
            </a:r>
            <a:r>
              <a:rPr lang="en-US" altLang="ko-KR" dirty="0"/>
              <a:t>, </a:t>
            </a:r>
            <a:r>
              <a:rPr lang="ko-KR" altLang="en-US" dirty="0"/>
              <a:t>세부적으로 어떤 음식을</a:t>
            </a:r>
            <a:r>
              <a:rPr lang="en-US" altLang="ko-KR" dirty="0"/>
              <a:t> </a:t>
            </a:r>
            <a:r>
              <a:rPr lang="ko-KR" altLang="en-US" dirty="0"/>
              <a:t>먹었는지</a:t>
            </a:r>
            <a:r>
              <a:rPr lang="en-US" altLang="ko-KR" dirty="0"/>
              <a:t>, </a:t>
            </a:r>
            <a:r>
              <a:rPr lang="ko-KR" altLang="en-US" dirty="0"/>
              <a:t>섭취한 음식의 세부 영양데이터</a:t>
            </a:r>
            <a:r>
              <a:rPr lang="en-US" altLang="ko-KR" dirty="0"/>
              <a:t> </a:t>
            </a:r>
            <a:r>
              <a:rPr lang="ko-KR" altLang="en-US" dirty="0"/>
              <a:t>또한 조회할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8864CA-BB18-4666-AE0C-72F5E79F821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977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1B8E-F7F4-DCAC-8A17-75CFB81BB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94FF6B-5D1F-E3AE-EB76-F0DB0EADA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0E08FB-31D3-60FC-6192-5065F423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09688-7BCD-028A-4515-AD45D8965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B29F61-774F-E3F9-F5D7-B0C2BEB45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95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96030-860B-D9BE-ECF6-DF32D7FB9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8AF43-D382-6658-8886-C1A842EBB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6FF505-EE36-4653-14F5-455BE9D4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A243C0-5811-2A70-F546-830A922B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0A7C8-A02B-5FC1-B00A-EB0BC507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62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E8E41E2-F9DC-97D0-D812-42F3EFB44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B45D23-69FC-DCA7-02E6-2F934D9906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B8090-E266-483A-B3FD-9720A99B1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BABFA4-467A-7A18-042D-780DE744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0F0F9A-6AA3-4FE7-DA5E-83390AF4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8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72320E-A281-D0F3-A6A0-FCB40F5F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C45029-312B-185B-E02A-DEE83AAB0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AD7D1-219D-83B0-9269-85BC3CC2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54DAE4-F2C0-4CE8-1158-B84D7BDA9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BF48BD-E7B2-4329-CF2F-A3C57CAB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946DF-A1EE-A1C9-2BA3-6AF5B7A4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93DF73-6214-F3FA-6ED5-25F6EF3D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A802FC-9A24-66EB-D995-BAE4CC3D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98D07E-17A9-21B1-0B2B-DF01EE524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31C3D-051C-7638-7D88-82F1600E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08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424E9-6278-B254-5FB2-AFAF559D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A38B05-8892-9F4B-438A-39331FDD9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35D50C-5335-5550-D146-91E4773F9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1A96D6-13D5-168C-58F6-D833A38C4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B098C-910A-BAFF-F32A-73229226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4EA589F-E233-7705-0BD7-BBA7E5CD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8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D7DC07-E10E-C042-FA33-304BB934B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B0267-53DB-7316-51E0-19D4CCEA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917D7-C91D-FCFE-088D-DD038844D3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4D14E5-8809-8AFD-4D2C-D181A017C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8152A8-DD9B-0C11-39F6-E84372397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7BEDB6-BE06-215E-FED9-F12A2AFB5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2E834E-CC32-315B-294C-F47A1294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A181FE-6851-964D-F53E-44D57FC2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46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155BE-74DC-49A5-18C5-BE8336B6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4880D2-F888-A28B-F957-8E6C3226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57F7FF-36E5-1AFA-4723-680A8BE5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32619E-5A09-408E-1F97-70E7005EC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566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4BC720-597B-6B32-F1D7-3A9F9A39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DEE2A6-CB32-EE44-6CAA-A35D84807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633A9A-DFA8-3F13-5055-8612B79C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7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08873-5191-09E1-DC0E-3E2453F7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35FBB-DECC-8DCA-3520-286075B4B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96932C-29CF-BBCE-F29E-BC6473BD9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88000-9045-E5E0-C384-CAE6ACE07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FE13C1-141B-D095-6B92-0CB963AC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850638-787D-2E80-952D-82CCFB54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989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2FBDA-031D-6B33-FC47-6FCBCECF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5F3CCF-83D1-D919-990B-A96BC948A3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E79F5A-0941-65F3-7488-B14351C35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83CC9A-B770-6066-2821-18D22550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66DF5D-5636-B251-9FAA-AB64A578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B32C2-F718-5446-F24A-293B3AC2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815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2A5CA5-4E98-E672-3DA2-0F56B4D8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5A88E-66E1-33D5-DEFF-33B3252C5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5025FF-95D6-1C70-8A85-50A1C68D2A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A017-E6B7-427B-BAF4-06A827CF1AC8}" type="datetimeFigureOut">
              <a:rPr lang="ko-KR" altLang="en-US" smtClean="0"/>
              <a:t>2024-05-21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BE77E0-F722-89DE-81C0-84AC85617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A624DE-119B-20C3-3773-8039CCBCD6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D18CB-5F95-4C02-8C93-04900347C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9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C53BE9-4364-6FE8-814D-3D14F806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9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1D872C-6870-F688-57D6-3DCD19C94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22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22034B-EBFB-DDC9-893F-565348BBC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5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A6A876-50FD-4C52-2DC0-4C576C47E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5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DE5BCB3-4A9C-8DAC-6B38-37ECF863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CF1311-E96C-BF3C-90B4-76A0CA6D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9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013E72-7776-AEA5-EC82-8F6A81ACD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537A16-6887-9F97-E7EE-BCD049C1E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4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A03058-31A2-CA66-1A92-4F3AFBB5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1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D0A1FA-FA12-8733-5DF6-803D243E8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6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08D5CFF-54F5-75F6-2CAC-83761A11F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45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DB8B85F-6AE4-F006-5A49-0D1C8B50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48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300B339-C161-EEF9-FFFE-17613C60C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8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E01863-74CB-28AA-62CE-4114DAB6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53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8EFB54-7072-06AC-1FAF-7507C8440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90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011350-AC22-199C-A8BE-3B110C62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91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D082CB-4147-DB10-8EB7-52FA3D535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8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0730EA-E179-71FC-270B-487741286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C59C6C-AE3C-76D7-48D0-2C8091A2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7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DB9EAF-C984-6779-9E9E-5985027C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0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C95AF7-A0D4-8B4C-F287-08B89AECD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692756-957C-00B9-5647-ADE37777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69" y="1528549"/>
            <a:ext cx="2461261" cy="5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395</Words>
  <Application>Microsoft Office PowerPoint</Application>
  <PresentationFormat>와이드스크린</PresentationFormat>
  <Paragraphs>40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Segoe UI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Jeongwon Song</dc:creator>
  <cp:lastModifiedBy>Jeongwon Song</cp:lastModifiedBy>
  <cp:revision>5</cp:revision>
  <dcterms:created xsi:type="dcterms:W3CDTF">2024-05-20T18:07:41Z</dcterms:created>
  <dcterms:modified xsi:type="dcterms:W3CDTF">2024-05-21T08:48:11Z</dcterms:modified>
</cp:coreProperties>
</file>